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</p:sldIdLst>
  <p:sldSz cx="12960350" cy="18180050"/>
  <p:notesSz cx="6858000" cy="9144000"/>
  <p:defaultTextStyle>
    <a:defPPr>
      <a:defRPr lang="ko-KR"/>
    </a:defPPr>
    <a:lvl1pPr marL="0" algn="l" defTabSz="722833" rtl="0" eaLnBrk="1" latinLnBrk="1" hangingPunct="1">
      <a:defRPr sz="1423" kern="1200">
        <a:solidFill>
          <a:schemeClr val="tx1"/>
        </a:solidFill>
        <a:latin typeface="+mn-lt"/>
        <a:ea typeface="+mn-ea"/>
        <a:cs typeface="+mn-cs"/>
      </a:defRPr>
    </a:lvl1pPr>
    <a:lvl2pPr marL="361417" algn="l" defTabSz="722833" rtl="0" eaLnBrk="1" latinLnBrk="1" hangingPunct="1">
      <a:defRPr sz="1423" kern="1200">
        <a:solidFill>
          <a:schemeClr val="tx1"/>
        </a:solidFill>
        <a:latin typeface="+mn-lt"/>
        <a:ea typeface="+mn-ea"/>
        <a:cs typeface="+mn-cs"/>
      </a:defRPr>
    </a:lvl2pPr>
    <a:lvl3pPr marL="722833" algn="l" defTabSz="722833" rtl="0" eaLnBrk="1" latinLnBrk="1" hangingPunct="1">
      <a:defRPr sz="1423" kern="1200">
        <a:solidFill>
          <a:schemeClr val="tx1"/>
        </a:solidFill>
        <a:latin typeface="+mn-lt"/>
        <a:ea typeface="+mn-ea"/>
        <a:cs typeface="+mn-cs"/>
      </a:defRPr>
    </a:lvl3pPr>
    <a:lvl4pPr marL="1084250" algn="l" defTabSz="722833" rtl="0" eaLnBrk="1" latinLnBrk="1" hangingPunct="1">
      <a:defRPr sz="1423" kern="1200">
        <a:solidFill>
          <a:schemeClr val="tx1"/>
        </a:solidFill>
        <a:latin typeface="+mn-lt"/>
        <a:ea typeface="+mn-ea"/>
        <a:cs typeface="+mn-cs"/>
      </a:defRPr>
    </a:lvl4pPr>
    <a:lvl5pPr marL="1445666" algn="l" defTabSz="722833" rtl="0" eaLnBrk="1" latinLnBrk="1" hangingPunct="1">
      <a:defRPr sz="1423" kern="1200">
        <a:solidFill>
          <a:schemeClr val="tx1"/>
        </a:solidFill>
        <a:latin typeface="+mn-lt"/>
        <a:ea typeface="+mn-ea"/>
        <a:cs typeface="+mn-cs"/>
      </a:defRPr>
    </a:lvl5pPr>
    <a:lvl6pPr marL="1807083" algn="l" defTabSz="722833" rtl="0" eaLnBrk="1" latinLnBrk="1" hangingPunct="1">
      <a:defRPr sz="1423" kern="1200">
        <a:solidFill>
          <a:schemeClr val="tx1"/>
        </a:solidFill>
        <a:latin typeface="+mn-lt"/>
        <a:ea typeface="+mn-ea"/>
        <a:cs typeface="+mn-cs"/>
      </a:defRPr>
    </a:lvl6pPr>
    <a:lvl7pPr marL="2168500" algn="l" defTabSz="722833" rtl="0" eaLnBrk="1" latinLnBrk="1" hangingPunct="1">
      <a:defRPr sz="1423" kern="1200">
        <a:solidFill>
          <a:schemeClr val="tx1"/>
        </a:solidFill>
        <a:latin typeface="+mn-lt"/>
        <a:ea typeface="+mn-ea"/>
        <a:cs typeface="+mn-cs"/>
      </a:defRPr>
    </a:lvl7pPr>
    <a:lvl8pPr marL="2529916" algn="l" defTabSz="722833" rtl="0" eaLnBrk="1" latinLnBrk="1" hangingPunct="1">
      <a:defRPr sz="1423" kern="1200">
        <a:solidFill>
          <a:schemeClr val="tx1"/>
        </a:solidFill>
        <a:latin typeface="+mn-lt"/>
        <a:ea typeface="+mn-ea"/>
        <a:cs typeface="+mn-cs"/>
      </a:defRPr>
    </a:lvl8pPr>
    <a:lvl9pPr marL="2891333" algn="l" defTabSz="722833" rtl="0" eaLnBrk="1" latinLnBrk="1" hangingPunct="1">
      <a:defRPr sz="14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26" y="2975301"/>
            <a:ext cx="11016298" cy="6329351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9548736"/>
            <a:ext cx="9720263" cy="4389302"/>
          </a:xfrm>
        </p:spPr>
        <p:txBody>
          <a:bodyPr/>
          <a:lstStyle>
            <a:lvl1pPr marL="0" indent="0" algn="ctr">
              <a:buNone/>
              <a:defRPr sz="3402"/>
            </a:lvl1pPr>
            <a:lvl2pPr marL="648035" indent="0" algn="ctr">
              <a:buNone/>
              <a:defRPr sz="2835"/>
            </a:lvl2pPr>
            <a:lvl3pPr marL="1296071" indent="0" algn="ctr">
              <a:buNone/>
              <a:defRPr sz="2551"/>
            </a:lvl3pPr>
            <a:lvl4pPr marL="1944106" indent="0" algn="ctr">
              <a:buNone/>
              <a:defRPr sz="2268"/>
            </a:lvl4pPr>
            <a:lvl5pPr marL="2592141" indent="0" algn="ctr">
              <a:buNone/>
              <a:defRPr sz="2268"/>
            </a:lvl5pPr>
            <a:lvl6pPr marL="3240176" indent="0" algn="ctr">
              <a:buNone/>
              <a:defRPr sz="2268"/>
            </a:lvl6pPr>
            <a:lvl7pPr marL="3888212" indent="0" algn="ctr">
              <a:buNone/>
              <a:defRPr sz="2268"/>
            </a:lvl7pPr>
            <a:lvl8pPr marL="4536247" indent="0" algn="ctr">
              <a:buNone/>
              <a:defRPr sz="2268"/>
            </a:lvl8pPr>
            <a:lvl9pPr marL="5184282" indent="0" algn="ctr">
              <a:buNone/>
              <a:defRPr sz="2268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24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18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967919"/>
            <a:ext cx="2794575" cy="1540675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5" y="967919"/>
            <a:ext cx="8221722" cy="1540675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22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39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5" y="4532393"/>
            <a:ext cx="11178302" cy="7562394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5" y="12166330"/>
            <a:ext cx="11178302" cy="3976885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/>
                </a:solidFill>
              </a:defRPr>
            </a:lvl1pPr>
            <a:lvl2pPr marL="64803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6071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410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2141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4017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821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624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428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0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4839597"/>
            <a:ext cx="5508149" cy="115350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4839597"/>
            <a:ext cx="5508149" cy="115350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5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967923"/>
            <a:ext cx="11178302" cy="351396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4456638"/>
            <a:ext cx="5482835" cy="2184130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6640768"/>
            <a:ext cx="5482835" cy="976757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8" y="4456638"/>
            <a:ext cx="5509837" cy="2184130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8" y="6640768"/>
            <a:ext cx="5509837" cy="976757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07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40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1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1212003"/>
            <a:ext cx="4180050" cy="4242012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2617594"/>
            <a:ext cx="6561177" cy="12919619"/>
          </a:xfrm>
        </p:spPr>
        <p:txBody>
          <a:bodyPr/>
          <a:lstStyle>
            <a:lvl1pPr>
              <a:defRPr sz="4536"/>
            </a:lvl1pPr>
            <a:lvl2pPr>
              <a:defRPr sz="3969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2" y="5454015"/>
            <a:ext cx="4180050" cy="1010423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12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1212003"/>
            <a:ext cx="4180050" cy="4242012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2617594"/>
            <a:ext cx="6561177" cy="12919619"/>
          </a:xfrm>
        </p:spPr>
        <p:txBody>
          <a:bodyPr anchor="t"/>
          <a:lstStyle>
            <a:lvl1pPr marL="0" indent="0">
              <a:buNone/>
              <a:defRPr sz="4536"/>
            </a:lvl1pPr>
            <a:lvl2pPr marL="648035" indent="0">
              <a:buNone/>
              <a:defRPr sz="3969"/>
            </a:lvl2pPr>
            <a:lvl3pPr marL="1296071" indent="0">
              <a:buNone/>
              <a:defRPr sz="3402"/>
            </a:lvl3pPr>
            <a:lvl4pPr marL="1944106" indent="0">
              <a:buNone/>
              <a:defRPr sz="2835"/>
            </a:lvl4pPr>
            <a:lvl5pPr marL="2592141" indent="0">
              <a:buNone/>
              <a:defRPr sz="2835"/>
            </a:lvl5pPr>
            <a:lvl6pPr marL="3240176" indent="0">
              <a:buNone/>
              <a:defRPr sz="2835"/>
            </a:lvl6pPr>
            <a:lvl7pPr marL="3888212" indent="0">
              <a:buNone/>
              <a:defRPr sz="2835"/>
            </a:lvl7pPr>
            <a:lvl8pPr marL="4536247" indent="0">
              <a:buNone/>
              <a:defRPr sz="2835"/>
            </a:lvl8pPr>
            <a:lvl9pPr marL="5184282" indent="0">
              <a:buNone/>
              <a:defRPr sz="2835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2" y="5454015"/>
            <a:ext cx="4180050" cy="1010423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32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967923"/>
            <a:ext cx="11178302" cy="3513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4839597"/>
            <a:ext cx="11178302" cy="11535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16850217"/>
            <a:ext cx="2916079" cy="96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BE026-1CD5-4E4C-A943-9CB8C7925BDC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16850217"/>
            <a:ext cx="4374118" cy="96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16850217"/>
            <a:ext cx="2916079" cy="96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D1BAF-6DFC-41C4-8D4F-910F16B4A5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62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296071" rtl="0" eaLnBrk="1" latinLnBrk="1" hangingPunct="1">
        <a:lnSpc>
          <a:spcPct val="90000"/>
        </a:lnSpc>
        <a:spcBef>
          <a:spcPct val="0"/>
        </a:spcBef>
        <a:buNone/>
        <a:defRPr sz="62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18" indent="-324018" algn="l" defTabSz="1296071" rtl="0" eaLnBrk="1" latinLnBrk="1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3969" kern="1200">
          <a:solidFill>
            <a:schemeClr val="tx1"/>
          </a:solidFill>
          <a:latin typeface="+mn-lt"/>
          <a:ea typeface="+mn-ea"/>
          <a:cs typeface="+mn-cs"/>
        </a:defRPr>
      </a:lvl1pPr>
      <a:lvl2pPr marL="972053" indent="-324018" algn="l" defTabSz="1296071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20088" indent="-324018" algn="l" defTabSz="1296071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8123" indent="-324018" algn="l" defTabSz="1296071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6159" indent="-324018" algn="l" defTabSz="1296071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4194" indent="-324018" algn="l" defTabSz="1296071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2229" indent="-324018" algn="l" defTabSz="1296071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60265" indent="-324018" algn="l" defTabSz="1296071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8300" indent="-324018" algn="l" defTabSz="1296071" rtl="0" eaLnBrk="1" latinLnBrk="1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6071" rtl="0" eaLnBrk="1" latinLnBrk="1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8035" algn="l" defTabSz="1296071" rtl="0" eaLnBrk="1" latinLnBrk="1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6071" algn="l" defTabSz="1296071" rtl="0" eaLnBrk="1" latinLnBrk="1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4106" algn="l" defTabSz="1296071" rtl="0" eaLnBrk="1" latinLnBrk="1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2141" algn="l" defTabSz="1296071" rtl="0" eaLnBrk="1" latinLnBrk="1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40176" algn="l" defTabSz="1296071" rtl="0" eaLnBrk="1" latinLnBrk="1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8212" algn="l" defTabSz="1296071" rtl="0" eaLnBrk="1" latinLnBrk="1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6247" algn="l" defTabSz="1296071" rtl="0" eaLnBrk="1" latinLnBrk="1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4282" algn="l" defTabSz="1296071" rtl="0" eaLnBrk="1" latinLnBrk="1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jpg"/><Relationship Id="rId47" Type="http://schemas.openxmlformats.org/officeDocument/2006/relationships/image" Target="../media/image46.png"/><Relationship Id="rId50" Type="http://schemas.openxmlformats.org/officeDocument/2006/relationships/image" Target="../media/image49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9" Type="http://schemas.openxmlformats.org/officeDocument/2006/relationships/image" Target="../media/image28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32" Type="http://schemas.openxmlformats.org/officeDocument/2006/relationships/image" Target="../media/image31.jpg"/><Relationship Id="rId37" Type="http://schemas.openxmlformats.org/officeDocument/2006/relationships/image" Target="../media/image36.jpg"/><Relationship Id="rId40" Type="http://schemas.openxmlformats.org/officeDocument/2006/relationships/image" Target="../media/image39.jp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jpg"/><Relationship Id="rId52" Type="http://schemas.openxmlformats.org/officeDocument/2006/relationships/image" Target="../media/image51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png"/><Relationship Id="rId30" Type="http://schemas.openxmlformats.org/officeDocument/2006/relationships/image" Target="../media/image29.jpg"/><Relationship Id="rId35" Type="http://schemas.openxmlformats.org/officeDocument/2006/relationships/image" Target="../media/image34.jpg"/><Relationship Id="rId43" Type="http://schemas.openxmlformats.org/officeDocument/2006/relationships/image" Target="../media/image42.jpg"/><Relationship Id="rId48" Type="http://schemas.openxmlformats.org/officeDocument/2006/relationships/image" Target="../media/image47.jp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jpg"/><Relationship Id="rId46" Type="http://schemas.openxmlformats.org/officeDocument/2006/relationships/image" Target="../media/image45.jpg"/><Relationship Id="rId20" Type="http://schemas.openxmlformats.org/officeDocument/2006/relationships/image" Target="../media/image19.jp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36" Type="http://schemas.openxmlformats.org/officeDocument/2006/relationships/image" Target="../media/image35.jpg"/><Relationship Id="rId49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16051"/>
              </p:ext>
            </p:extLst>
          </p:nvPr>
        </p:nvGraphicFramePr>
        <p:xfrm>
          <a:off x="1086559" y="-134520"/>
          <a:ext cx="10950490" cy="1836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902747268"/>
                    </a:ext>
                  </a:extLst>
                </a:gridCol>
                <a:gridCol w="30098">
                  <a:extLst>
                    <a:ext uri="{9D8B030D-6E8A-4147-A177-3AD203B41FA5}">
                      <a16:colId xmlns:a16="http://schemas.microsoft.com/office/drawing/2014/main" val="1361115227"/>
                    </a:ext>
                  </a:extLst>
                </a:gridCol>
                <a:gridCol w="30098">
                  <a:extLst>
                    <a:ext uri="{9D8B030D-6E8A-4147-A177-3AD203B41FA5}">
                      <a16:colId xmlns:a16="http://schemas.microsoft.com/office/drawing/2014/main" val="372452175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30069535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500598267"/>
                    </a:ext>
                  </a:extLst>
                </a:gridCol>
                <a:gridCol w="30098">
                  <a:extLst>
                    <a:ext uri="{9D8B030D-6E8A-4147-A177-3AD203B41FA5}">
                      <a16:colId xmlns:a16="http://schemas.microsoft.com/office/drawing/2014/main" val="136798834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914680649"/>
                    </a:ext>
                  </a:extLst>
                </a:gridCol>
                <a:gridCol w="30098">
                  <a:extLst>
                    <a:ext uri="{9D8B030D-6E8A-4147-A177-3AD203B41FA5}">
                      <a16:colId xmlns:a16="http://schemas.microsoft.com/office/drawing/2014/main" val="408195216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613121663"/>
                    </a:ext>
                  </a:extLst>
                </a:gridCol>
                <a:gridCol w="30098">
                  <a:extLst>
                    <a:ext uri="{9D8B030D-6E8A-4147-A177-3AD203B41FA5}">
                      <a16:colId xmlns:a16="http://schemas.microsoft.com/office/drawing/2014/main" val="224362093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719506405"/>
                    </a:ext>
                  </a:extLst>
                </a:gridCol>
              </a:tblGrid>
              <a:tr h="506980">
                <a:tc>
                  <a:txBody>
                    <a:bodyPr/>
                    <a:lstStyle/>
                    <a:p>
                      <a:pPr marL="0" marR="0" indent="0" algn="ctr" defTabSz="1403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 v1.4</a:t>
                      </a:r>
                      <a:endParaRPr lang="ko-KR" altLang="en-US" sz="2400" b="1" dirty="0" smtClean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403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ESD-x</a:t>
                      </a:r>
                      <a:endParaRPr lang="ko-KR" altLang="en-US" sz="2400" b="1" dirty="0" smtClean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UCE</a:t>
                      </a:r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SPM</a:t>
                      </a:r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MACE</a:t>
                      </a:r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Ours</a:t>
                      </a:r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4407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15905135"/>
                  </a:ext>
                </a:extLst>
              </a:tr>
              <a:tr h="432000"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Prompt: ‘A cat drinking out of</a:t>
                      </a:r>
                      <a:r>
                        <a:rPr lang="en-US" altLang="ko-KR" sz="2400" i="1" baseline="0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faucet of a sink</a:t>
                      </a:r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</a:t>
                      </a:r>
                      <a:endParaRPr lang="ko-KR" altLang="en-US" sz="2400" i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833987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87883991"/>
                  </a:ext>
                </a:extLst>
              </a:tr>
              <a:tr h="432000"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Prompt: ‘A close up of food</a:t>
                      </a:r>
                      <a:r>
                        <a:rPr lang="en-US" altLang="ko-KR" sz="2400" i="1" baseline="0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on a wooden surface near a candle</a:t>
                      </a:r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</a:t>
                      </a:r>
                      <a:endParaRPr lang="ko-KR" altLang="en-US" sz="2400" i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53856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1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27453146"/>
                  </a:ext>
                </a:extLst>
              </a:tr>
              <a:tr h="432000">
                <a:tc gridSpan="11">
                  <a:txBody>
                    <a:bodyPr/>
                    <a:lstStyle/>
                    <a:p>
                      <a:pPr marL="0" marR="0" indent="0" algn="ctr" defTabSz="12960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Prompt: ‘A bus full of people walking around on a cloudy day’</a:t>
                      </a:r>
                      <a:endParaRPr lang="ko-KR" altLang="en-US" sz="2400" i="1" dirty="0" smtClean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43340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16964640"/>
                  </a:ext>
                </a:extLst>
              </a:tr>
              <a:tr h="432000"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Prompt: ‘A bunch of boats on a body of water during the day’</a:t>
                      </a:r>
                      <a:endParaRPr lang="ko-KR" altLang="en-US" sz="2400" i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938282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18797224"/>
                  </a:ext>
                </a:extLst>
              </a:tr>
              <a:tr h="432000">
                <a:tc gridSpan="11">
                  <a:txBody>
                    <a:bodyPr/>
                    <a:lstStyle/>
                    <a:p>
                      <a:pPr marL="0" marR="0" indent="0" algn="ctr" defTabSz="12960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Prompt: ‘A boat sits on the side of the dock’</a:t>
                      </a:r>
                      <a:endParaRPr lang="ko-KR" altLang="en-US" sz="2400" i="1" dirty="0" smtClean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5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829132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1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62056813"/>
                  </a:ext>
                </a:extLst>
              </a:tr>
              <a:tr h="432000">
                <a:tc gridSpan="11">
                  <a:txBody>
                    <a:bodyPr/>
                    <a:lstStyle/>
                    <a:p>
                      <a:pPr marL="0" marR="0" indent="0" algn="ctr" defTabSz="12960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Prompt: ‘A bear is walking along amongst large rocks’</a:t>
                      </a:r>
                      <a:endParaRPr lang="ko-KR" altLang="en-US" sz="2400" i="1" dirty="0" smtClean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5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81485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52306642"/>
                  </a:ext>
                </a:extLst>
              </a:tr>
              <a:tr h="432000">
                <a:tc gridSpan="11">
                  <a:txBody>
                    <a:bodyPr/>
                    <a:lstStyle/>
                    <a:p>
                      <a:pPr marL="0" marR="0" indent="0" algn="ctr" defTabSz="12960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Prompt: ‘A black cat laying on top</a:t>
                      </a:r>
                      <a:r>
                        <a:rPr lang="en-US" altLang="ko-KR" sz="2400" i="1" baseline="0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a white box</a:t>
                      </a:r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</a:t>
                      </a:r>
                      <a:endParaRPr lang="ko-KR" altLang="en-US" sz="2400" i="1" dirty="0" smtClean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4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5"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533095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55113967"/>
                  </a:ext>
                </a:extLst>
              </a:tr>
              <a:tr h="432000">
                <a:tc gridSpan="11">
                  <a:txBody>
                    <a:bodyPr/>
                    <a:lstStyle/>
                    <a:p>
                      <a:pPr marL="0" marR="0" indent="0" algn="ctr" defTabSz="129607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Prompt: ‘A baseball player preparing</a:t>
                      </a:r>
                      <a:r>
                        <a:rPr lang="en-US" altLang="ko-KR" sz="2400" i="1" baseline="0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swing the bat</a:t>
                      </a:r>
                      <a:r>
                        <a:rPr lang="en-US" altLang="ko-KR" sz="2400" i="1" dirty="0" smtClean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</a:t>
                      </a:r>
                      <a:endParaRPr lang="ko-KR" altLang="en-US" sz="2400" i="1" dirty="0" smtClean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904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196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</TotalTime>
  <Words>119</Words>
  <Application>Microsoft Office PowerPoint</Application>
  <PresentationFormat>사용자 지정</PresentationFormat>
  <Paragraphs>14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맑은 고딕</vt:lpstr>
      <vt:lpstr>Arial</vt:lpstr>
      <vt:lpstr>Calibri</vt:lpstr>
      <vt:lpstr>Calibri Light</vt:lpstr>
      <vt:lpstr>Times New Roman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56</cp:revision>
  <dcterms:created xsi:type="dcterms:W3CDTF">2024-05-14T20:41:32Z</dcterms:created>
  <dcterms:modified xsi:type="dcterms:W3CDTF">2024-05-21T23:13:30Z</dcterms:modified>
</cp:coreProperties>
</file>